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6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4" r:id="rId2"/>
    <p:sldId id="311" r:id="rId3"/>
    <p:sldId id="310" r:id="rId4"/>
    <p:sldId id="312" r:id="rId5"/>
    <p:sldId id="307" r:id="rId6"/>
    <p:sldId id="313" r:id="rId7"/>
    <p:sldId id="314" r:id="rId8"/>
    <p:sldId id="305" r:id="rId9"/>
    <p:sldId id="295" r:id="rId10"/>
    <p:sldId id="296" r:id="rId11"/>
    <p:sldId id="297" r:id="rId12"/>
    <p:sldId id="301" r:id="rId13"/>
    <p:sldId id="298" r:id="rId14"/>
    <p:sldId id="302" r:id="rId15"/>
    <p:sldId id="291" r:id="rId16"/>
    <p:sldId id="300" r:id="rId17"/>
    <p:sldId id="303" r:id="rId18"/>
    <p:sldId id="30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62"/>
    <p:restoredTop sz="81757"/>
  </p:normalViewPr>
  <p:slideViewPr>
    <p:cSldViewPr snapToGrid="0" snapToObjects="1">
      <p:cViewPr varScale="1">
        <p:scale>
          <a:sx n="180" d="100"/>
          <a:sy n="180" d="100"/>
        </p:scale>
        <p:origin x="1248" y="17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0,7 24 0,-5-7 0,19 24 0,-11-27 0,13 0 0,3 1 0,-3 7 0,3-12 0,3-3 0,4-2 0,10 6 0,-16-17 0,8 0 0,-17-19 0,14 12 0,16 3 0,-16-10 0,16 10 0,-11-9 0,3-4 0,0 3 0,8-7 0,25 12 0,-3-8 0,2-4 0,10 0 0,10-2 0,7-3 0,-13-4 0,5 0 0,1-1-863,-2 1 1,0 0 0,2-3 862,6-3 0,1-2 0,-2 1 0,-12 2 0,-1 1 0,2-2 0,8-3 0,3-2 0,0 0 0,-23 4 0,0 0 0,1 0 0,5 0-739,1 1 0,6 0 1,1 0-1,0-1 0,-3 0 739,9-2 0,-3 0 0,0 0 0,0 1 0,3 2 0,1 2 0,-1 0 0,-1-1-567,-5-1 0,-1 0 0,-1-1 0,-3 0 567,13 0 0,-3-1 0,7 1 0,-16 2 0,5 1 0,4 0 0,-1 0 0,-4-1 0,8-1 0,-2-1 0,-2 1 0,-1-1 0,-7 1 0,-2 0 0,-1 0 0,0 0-463,19 1 0,-1 1 0,-4-1 463,-19-1 0,-4-2 0,4 2 0,19 2 0,4 1 0,-2-2 0,-6-1 0,-1-2 0,-5 1 0,13 2 0,-3 0 190,-20-2 0,1-1 0,-3 2-190,13 1 0,2 2 0,-9-1 0,6 0 0,0 0 0,-4 0 0,0 0 0,-2 0 0,18 0 0,1 0 0,-8 0 0,5 0 0,-8 0 0,-3-1 0,3 2 124,-9 0 1,10 2 0,3 0 0,-4 0-125,-10-1 0,-1 2 0,-1-1 0,0 0 0,0 0 0,-1 0 0,1 1 0,4-2 0,16 1 0,4 0 0,1-1 0,-5 0 0,-16 1 0,-3 0 0,-1-1 0,1 0 0,4-1 0,0 0 0,1-1 0,3 1 0,12 1 0,4 1 0,-2 0 0,-11-1 195,-17-2 1,-7 0 0,6 0-196,13 0 0,9 0 0,2 0 0,-6 0 0,3 0 0,-3 0 0,-1 0 0,1 0 0,1 0 0,0 0 0,9 0 0,0 0 0,-5 0 258,7 0 1,-2 0-259,-21 0 0,2 0 0,-5 0 431,1 0 0,-3 0-431,7 0 0,-5 0 0,20 0 0,-31 0 0,1 0 0,-10 0 0,-2 0 2797,47 0-2797,-23 0 2176,-21 0-2176,16 0 1589,-27 0-1589,29 0 341,-7 0-341,-11 0 0,5 0 0,-8 0 0,13 0 0,12 0 0,-22 0 0,5 0 0,-8-7 0,24 5 0,-24-4 0,28-1 0,-42 5 0,47-12 0,-38 12 0,24-5 0,-41 7 0,19 0 0,3-7 0,36 5 0,-34-4 0,27 6 0,-35 0 0,19 0 0,34-8 0,-44 6 0,15-6 0,-27 1 0,1 5 0,19-4 0,-28 6 0,1 0 0,-3-6 0,-3 5 0,2-5 0,-15 6 0,2 0 0,-6 0 0,13 0 0,-11 0 0,11 0 0,-4 0 0,-4 0 0,-2 0 0,-8 0 0,2 0 0,-1 3 0,1 1 0,-2-1 0,-1 3 0,4-2 0,-3-1 0,6 3 0,-9-2 0,5 2 0,-3 4 0,2-3 0,6 11 0,-3-6 0,6 13 0,-7-13 0,2 6 0,-5-2 0,0-5 0,1 5 0,-5-7 0,3-4 0,-5 3 0,5-4 0,-6 6 0,6-3 0,-5 5 0,5-4 0,-5 1 0,4 1 0,-4 0 0,2 0 0,0 2 0,-2-4 0,5 1 0,-6-2 0,3-1 0,0 1 0,-2 0 0,2 2 0,-3-2 0,0 3 0,0-9 0,0-8 0,0-4 0,0-2 0,0 0 0,0 3 0,3 0 0,-3-2 0,11-4-6784,-2-27 6784,12 1 0,-1-20 0,6 11 0,-9 17 0,1 4 0,-11 17 0,6-1 6784,-6 4-6784,2-2 0,-2 2 0,-1 2 0,4-1 0,-3 6 0,3-1 0,5-7 0,3 10 0,8-11 0,11 11 0,3-9 0,55 9 0,-22-5 0,-8 6 0,1 0 0,27 0 0,-38 0 0,1 0 0,0 0 0,0 0 0,0 0 0,2 0 0,6 0 0,-2 0 0,19 0 0,-7 0 0,0 0 0,16 0 0,-33 0 0,1 0 0,2 0 0,-5 0 0,4 0 0,-6 0 0,3 0 0,-5 0 0,-2 0 0,22 0 0,-18 0 0,-3 0 0,-16 0 0,16 0 0,4 0 0,16 0 0,-9-3 0,1-2 0,8 3 0,-8-1 0,2-2 0,20-3 0,-34 7 0,3 0 0,8-3 0,-4 0 0,2 4 0,22 0 0,0 0 0,-22 0 0,22 0 0,-3 0 0,-30 0 0,26 0 0,7 0 0,0 0 0,12 0 0,-9 0 0,11 0 0,-22 0 0,9 0 0,1 0 0,7 0 0,-26 0 0,3 0 0,-2 0 0,2 0 0,16 5 0,2-1 0,-9-3 0,-1 0 0,2 4 0,0-1 0,-9-4 0,-5 0 0,16 0 0,4 0 0,-4 0 0,-28 0 0,42 0 0,-9 0 0,-33 0 0,42 0 0,-53 0 0,55 0 0,-33 0 0,-11 0 0,4 0 0,1 0 0,-2 0 0,32 0 0,-26 0 0,1 0 0,25 0 0,-20 0 0,2 0 0,-12 0 0,0 0 0,23 0 0,-2 0 0,-24 0 0,-2 0 0,3 0 0,3 0 0,22 4 0,-1 1 0,-26-4 0,-1 0 0,22 4 0,-3 0 0,5-5 0,-20 0 0,-1 0 0,8 0 0,20 0 0,-23 0 0,-24 0 0,57-8 0,-47 6 0,17-5 0,-14 7 0,14 0 0,-17 0 0,47 0 0,-57 0 0,35 0 0,-30 0 0,55 0 0,-33 0 0,34 0 0,-34-7 0,2 6 0,5-2 0,5-1 0,-23 0 0,1 0 0,27 3 0,-1 1-453,-29-4 0,2 0 453,38 4 0,1 0 0,-30-4 0,0 1-96,30 2 0,-1 0 96,-37-3 0,-4 0 0,42 4 0,-24 0 0,-1 0 0,0 0 0,-13 1 0,-1-2 0,11-6 0,-5 5 448,-4-6 1,0 1-449,6 5 201,25-12-201,-22 6 0,-3 0 0,3 0 0,27-8 0,-5 6 0,-3 1 0,-8-6 0,11 6 0,-24 3 0,-35 3 0,33 2 0,-41-2 0,19 0 0,-21 2 0,10-3 0,-11 1 0,17 2 0,-9-6 0,1 6 0,1-6 0,-12 6 0,12-7 0,-12 7 0,23-9 0,-20 9 0,14-5 0,1 1 0,-12 3 0,12-4 0,-17 4 0,17 1 0,-16-2 0,32-3 0,-31 2 0,14-2 0,1-3 0,-12 5 0,12-6 0,-17 7 0,21-20 0,-16 15 0,22-17 0,-8 10 0,-9 2 0,7-3 0,-17 7 0,21-15 0,-10 8 0,12-12 0,-17 16 0,-9 0 0,8 0 0,-9 1 0,6 0 0,-8 4 0,0 0 0,-1 1 0,6-9 0,-5 3 0,2-4 0,-2-2 0,-3 6 0,4-13 0,-1 11 0,5-55 0,-1 26 0,-2-41 0,-6 75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0,7 24 0,-5-7 0,19 24 0,-11-27 0,13 0 0,3 1 0,-3 7 0,3-12 0,3-3 0,4-2 0,10 6 0,-16-17 0,8 0 0,-17-19 0,14 12 0,16 3 0,-16-10 0,16 10 0,-11-9 0,3-4 0,0 3 0,8-7 0,25 12 0,-3-8 0,2-4 0,10 0 0,10-2 0,7-3 0,-13-4 0,5 0 0,1-1-863,-2 1 1,0 0 0,2-3 862,6-3 0,1-2 0,-2 1 0,-12 2 0,-1 1 0,2-2 0,8-3 0,3-2 0,0 0 0,-23 4 0,0 0 0,1 0 0,5 0-739,1 1 0,6 0 1,1 0-1,0-1 0,-3 0 739,9-2 0,-3 0 0,0 0 0,0 1 0,3 2 0,1 2 0,-1 0 0,-1-1-567,-5-1 0,-1 0 0,-1-1 0,-3 0 567,13 0 0,-3-1 0,7 1 0,-16 2 0,5 1 0,4 0 0,-1 0 0,-4-1 0,8-1 0,-2-1 0,-2 1 0,-1-1 0,-7 1 0,-2 0 0,-1 0 0,0 0-463,19 1 0,-1 1 0,-4-1 463,-19-1 0,-4-2 0,4 2 0,19 2 0,4 1 0,-2-2 0,-6-1 0,-1-2 0,-5 1 0,13 2 0,-3 0 190,-20-2 0,1-1 0,-3 2-190,13 1 0,2 2 0,-9-1 0,6 0 0,0 0 0,-4 0 0,0 0 0,-2 0 0,18 0 0,1 0 0,-8 0 0,5 0 0,-8 0 0,-3-1 0,3 2 124,-9 0 1,10 2 0,3 0 0,-4 0-125,-10-1 0,-1 2 0,-1-1 0,0 0 0,0 0 0,-1 0 0,1 1 0,4-2 0,16 1 0,4 0 0,1-1 0,-5 0 0,-16 1 0,-3 0 0,-1-1 0,1 0 0,4-1 0,0 0 0,1-1 0,3 1 0,12 1 0,4 1 0,-2 0 0,-11-1 195,-17-2 1,-7 0 0,6 0-196,13 0 0,9 0 0,2 0 0,-6 0 0,3 0 0,-3 0 0,-1 0 0,1 0 0,1 0 0,0 0 0,9 0 0,0 0 0,-5 0 258,7 0 1,-2 0-259,-21 0 0,2 0 0,-5 0 431,1 0 0,-3 0-431,7 0 0,-5 0 0,20 0 0,-31 0 0,1 0 0,-10 0 0,-2 0 2797,47 0-2797,-23 0 2176,-21 0-2176,16 0 1589,-27 0-1589,29 0 341,-7 0-341,-11 0 0,5 0 0,-8 0 0,13 0 0,12 0 0,-22 0 0,5 0 0,-8-7 0,24 5 0,-24-4 0,28-1 0,-42 5 0,47-12 0,-38 12 0,24-5 0,-41 7 0,19 0 0,3-7 0,36 5 0,-34-4 0,27 6 0,-35 0 0,19 0 0,34-8 0,-44 6 0,15-6 0,-27 1 0,1 5 0,19-4 0,-28 6 0,1 0 0,-3-6 0,-3 5 0,2-5 0,-15 6 0,2 0 0,-6 0 0,13 0 0,-11 0 0,11 0 0,-4 0 0,-4 0 0,-2 0 0,-8 0 0,2 0 0,-1 3 0,1 1 0,-2-1 0,-1 3 0,4-2 0,-3-1 0,6 3 0,-9-2 0,5 2 0,-3 4 0,2-3 0,6 11 0,-3-6 0,6 13 0,-7-13 0,2 6 0,-5-2 0,0-5 0,1 5 0,-5-7 0,3-4 0,-5 3 0,5-4 0,-6 6 0,6-3 0,-5 5 0,5-4 0,-5 1 0,4 1 0,-4 0 0,2 0 0,0 2 0,-2-4 0,5 1 0,-6-2 0,3-1 0,0 1 0,-2 0 0,2 2 0,-3-2 0,0 3 0,0-9 0,0-8 0,0-4 0,0-2 0,0 0 0,0 3 0,3 0 0,-3-2 0,11-4-6784,-2-27 6784,12 1 0,-1-20 0,6 11 0,-9 17 0,1 4 0,-11 17 0,6-1 6784,-6 4-6784,2-2 0,-2 2 0,-1 2 0,4-1 0,-3 6 0,3-1 0,5-7 0,3 10 0,8-11 0,11 11 0,3-9 0,55 9 0,-22-5 0,-8 6 0,1 0 0,27 0 0,-38 0 0,1 0 0,0 0 0,0 0 0,0 0 0,2 0 0,6 0 0,-2 0 0,19 0 0,-7 0 0,0 0 0,16 0 0,-33 0 0,1 0 0,2 0 0,-5 0 0,4 0 0,-6 0 0,3 0 0,-5 0 0,-2 0 0,22 0 0,-18 0 0,-3 0 0,-16 0 0,16 0 0,4 0 0,16 0 0,-9-3 0,1-2 0,8 3 0,-8-1 0,2-2 0,20-3 0,-34 7 0,3 0 0,8-3 0,-4 0 0,2 4 0,22 0 0,0 0 0,-22 0 0,22 0 0,-3 0 0,-30 0 0,26 0 0,7 0 0,0 0 0,12 0 0,-9 0 0,11 0 0,-22 0 0,9 0 0,1 0 0,7 0 0,-26 0 0,3 0 0,-2 0 0,2 0 0,16 5 0,2-1 0,-9-3 0,-1 0 0,2 4 0,0-1 0,-9-4 0,-5 0 0,16 0 0,4 0 0,-4 0 0,-28 0 0,42 0 0,-9 0 0,-33 0 0,42 0 0,-53 0 0,55 0 0,-33 0 0,-11 0 0,4 0 0,1 0 0,-2 0 0,32 0 0,-26 0 0,1 0 0,25 0 0,-20 0 0,2 0 0,-12 0 0,0 0 0,23 0 0,-2 0 0,-24 0 0,-2 0 0,3 0 0,3 0 0,22 4 0,-1 1 0,-26-4 0,-1 0 0,22 4 0,-3 0 0,5-5 0,-20 0 0,-1 0 0,8 0 0,20 0 0,-23 0 0,-24 0 0,57-8 0,-47 6 0,17-5 0,-14 7 0,14 0 0,-17 0 0,47 0 0,-57 0 0,35 0 0,-30 0 0,55 0 0,-33 0 0,34 0 0,-34-7 0,2 6 0,5-2 0,5-1 0,-23 0 0,1 0 0,27 3 0,-1 1-453,-29-4 0,2 0 453,38 4 0,1 0 0,-30-4 0,0 1-96,30 2 0,-1 0 96,-37-3 0,-4 0 0,42 4 0,-24 0 0,-1 0 0,0 0 0,-13 1 0,-1-2 0,11-6 0,-5 5 448,-4-6 1,0 1-449,6 5 201,25-12-201,-22 6 0,-3 0 0,3 0 0,27-8 0,-5 6 0,-3 1 0,-8-6 0,11 6 0,-24 3 0,-35 3 0,33 2 0,-41-2 0,19 0 0,-21 2 0,10-3 0,-11 1 0,17 2 0,-9-6 0,1 6 0,1-6 0,-12 6 0,12-7 0,-12 7 0,23-9 0,-20 9 0,14-5 0,1 1 0,-12 3 0,12-4 0,-17 4 0,17 1 0,-16-2 0,32-3 0,-31 2 0,14-2 0,1-3 0,-12 5 0,12-6 0,-17 7 0,21-20 0,-16 15 0,22-17 0,-8 10 0,-9 2 0,7-3 0,-17 7 0,21-15 0,-10 8 0,12-12 0,-17 16 0,-9 0 0,8 0 0,-9 1 0,6 0 0,-8 4 0,0 0 0,-1 1 0,6-9 0,-5 3 0,2-4 0,-2-2 0,-3 6 0,4-13 0,-1 11 0,5-55 0,-1 26 0,-2-41 0,-6 75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9T20:10:53.7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1 855 24575,'0'6'0,"0"9"0,0 25 0,4 24 0,-2-7 0,11 24 0,-7-27 0,8 0 0,3 1 0,-3 7 0,2-12 0,2-3 0,3-2 0,6 6 0,-10-17 0,5 0 0,-11-19 0,9 12 0,10 3 0,-10-10 0,10 10 0,-7-9 0,2-4 0,0 3 0,5-7 0,15 12 0,-1-8 0,1-4 0,6 0 0,7-2 0,4-3 0,-9-4 0,4 0 0,1-1-863,-2 1 1,0 0 0,2-3 862,3-3 0,1-2 0,-2 1 0,-7 2 0,0 1 0,1-2 0,4-3 0,3-2 0,0 0 0,-15 4 0,0 0 0,1 0 0,3 0-739,0 1 0,5 0 1,0 0-1,0-1 0,-2 0 739,6-2 0,-3 0 0,1 0 0,0 1 0,2 2 0,0 2 0,0 0 0,-1-1-567,-3-1 0,-1 0 0,0-1 0,-2 0 567,8 0 0,-2-1 0,5 1 0,-11 2 0,4 1 0,2 0 0,-1 0 0,-2-1 0,5-1 0,-1-1 0,-2 1 0,0-1 0,-4 1 0,-2 0 0,-1 0 0,1 0-463,12 1 0,-2 1 0,-1-1 463,-13-1 0,-2-2 0,3 2 0,11 2 0,3 1 0,-1-2 0,-5-1 0,1-2 0,-4 1 0,8 2 0,-2 0 190,-12-2 0,1-1 0,-3 2-190,9 1 0,1 2 0,-6-1 0,4 0 0,0 0 0,-2 0 0,0 0 0,-2 0 0,12 0 0,0 0 0,-5 0 0,3 0 0,-4 0 0,-3-1 0,3 2 124,-7 0 1,7 2 0,2 0 0,-2 0-125,-7-1 0,-1 2 0,0-1 0,0 0 0,0 0 0,-1 0 0,1 1 0,2-2 0,10 1 0,3 0 0,1-1 0,-4 0 0,-10 1 0,-1 0 0,-1-1 0,0 0 0,3-1 0,0 0 0,1-1 0,1 1 0,8 1 0,3 1 0,-2 0 0,-7-1 195,-10-2 1,-5 0 0,5 0-196,7 0 0,6 0 0,1 0 0,-4 0 0,2 0 0,-1 0 0,-2 0 0,2 0 0,0 0 0,0 0 0,5 0 0,1 0 0,-4 0 258,5 0 1,-1 0-259,-14 0 0,2 0 0,-3 0 431,0 0 0,-2 0-431,5 0 0,-3 0 0,12 0 0,-20 0 0,2 0 0,-7 0 0,-1 0 2797,29 0-2797,-14 0 2176,-13 0-2176,9 0 1589,-16 0-1589,18 0 341,-4 0-341,-8 0 0,4 0 0,-5 0 0,8 0 0,8 0 0,-15 0 0,4 0 0,-5-7 0,15 5 0,-15-4 0,17-1 0,-26 5 0,30-12 0,-25 12 0,16-5 0,-26 7 0,12 0 0,2-7 0,23 5 0,-22-4 0,17 6 0,-22 0 0,12 0 0,21-8 0,-27 6 0,9-6 0,-17 1 0,1 5 0,12-4 0,-18 6 0,1 0 0,-2-6 0,-2 5 0,1-5 0,-9 6 0,1 0 0,-3 0 0,8 0 0,-8 0 0,8 0 0,-3 0 0,-2 0 0,-2 0 0,-5 0 0,2 0 0,-1 3 0,1 1 0,-2-1 0,0 3 0,2-2 0,-2-1 0,5 3 0,-7-2 0,4 2 0,-3 4 0,2-3 0,4 11 0,-2-6 0,4 13 0,-5-13 0,1 6 0,-2-2 0,-1-5 0,1 5 0,-3-7 0,2-4 0,-4 3 0,4-4 0,-4 6 0,4-3 0,-4 5 0,4-4 0,-3 1 0,2 1 0,-2 0 0,0 0 0,1 2 0,-1-4 0,3 1 0,-4-2 0,2-1 0,-1 1 0,0 0 0,1 2 0,-2-2 0,0 3 0,0-9 0,0-8 0,0-4 0,0-2 0,0 0 0,0 3 0,2 0 0,-2-2 0,7-4-6784,-2-27 6784,8 1 0,0-20 0,3 11 0,-5 17 0,0 4 0,-7 17 0,5-1 6784,-5 4-6784,2-2 0,-2 2 0,0 2 0,2-1 0,-2 6 0,3-1 0,2-7 0,2 10 0,5-11 0,8 11 0,1-9 0,34 9 0,-14-5 0,-4 6 0,0 0 0,17 0 0,-23 0 0,0 0 0,0 0 0,0 0 0,0 0 0,1 0 0,4 0 0,-1 0 0,11 0 0,-4 0 0,1 0 0,9 0 0,-20 0 0,0 0 0,1 0 0,-2 0 0,1 0 0,-2 0 0,1 0 0,-4 0 0,0 0 0,13 0 0,-10 0 0,-3 0 0,-10 0 0,10 0 0,3 0 0,10 0 0,-6-3 0,1-2 0,4 3 0,-4-1 0,1-2 0,12-3 0,-20 7 0,1 0 0,5-3 0,-2 0 0,0 4 0,15 0 0,0 0 0,-15 0 0,15 0 0,-2 0 0,-19 0 0,16 0 0,5 0 0,-1 0 0,8 0 0,-5 0 0,6 0 0,-13 0 0,5 0 0,1 0 0,4 0 0,-16 0 0,2 0 0,-1 0 0,0 0 0,11 5 0,1-1 0,-5-3 0,-1 0 0,1 4 0,0-1 0,-6-4 0,-2 0 0,9 0 0,3 0 0,-3 0 0,-17 0 0,26 0 0,-5 0 0,-21 0 0,26 0 0,-33 0 0,34 0 0,-20 0 0,-7 0 0,2 0 0,1 0 0,-1 0 0,19 0 0,-15 0 0,0 0 0,16 0 0,-13 0 0,1 0 0,-7 0 0,0 0 0,15 0 0,-2 0 0,-15 0 0,-1 0 0,2 0 0,1 0 0,15 4 0,-2 1 0,-15-4 0,-1 0 0,13 4 0,-1 0 0,3-5 0,-13 0 0,0 0 0,5 0 0,12 0 0,-14 0 0,-15 0 0,35-8 0,-29 6 0,11-5 0,-9 7 0,9 0 0,-11 0 0,29 0 0,-35 0 0,22 0 0,-19 0 0,34 0 0,-20 0 0,21 0 0,-21-7 0,1 6 0,3-2 0,3-1 0,-14 0 0,0 0 0,18 3 0,-2 1-453,-17-4 0,1 0 453,23 4 0,2 0 0,-20-4 0,1 1-96,18 2 0,-1 0 96,-22-3 0,-3 0 0,26 4 0,-15 0 0,0 0 0,0 0 0,-9 1 0,0-2 0,7-6 0,-4 5 448,-2-6 1,1 1-449,2 5 201,17-12-201,-14 6 0,-3 0 0,3 0 0,17-8 0,-4 6 0,-1 1 0,-6-6 0,8 6 0,-16 3 0,-21 3 0,20 2 0,-25-2 0,11 0 0,-12 2 0,5-3 0,-6 1 0,10 2 0,-5-6 0,1 6 0,0-6 0,-8 6 0,8-7 0,-7 7 0,13-9 0,-11 9 0,8-5 0,1 1 0,-8 3 0,8-4 0,-11 4 0,11 1 0,-11-2 0,21-3 0,-20 2 0,10-2 0,-1-3 0,-7 5 0,8-6 0,-11 7 0,14-20 0,-11 15 0,14-17 0,-5 10 0,-6 2 0,5-3 0,-11 7 0,13-15 0,-6 8 0,8-12 0,-11 16 0,-6 0 0,5 0 0,-5 1 0,3 0 0,-4 4 0,-1 0 0,0 1 0,3-9 0,-2 3 0,0-4 0,0-2 0,-3 6 0,3-13 0,-1 11 0,4-55 0,-1 26 0,-2-41 0,-3 75 0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media/media3.mov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F9544-85B5-9A4E-8203-16BF0993F581}" type="datetimeFigureOut">
              <a:rPr lang="en-US" smtClean="0"/>
              <a:t>2/13/22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95793-54DD-EE46-90FF-B5E2E68D1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a brief overview of what will happen during the study.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beginning of every trial, your child will see an exciting stimulus, like a rotating or pulsing star, which we call the ‘attention-getter’, because we use it to get your child’s attention.  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we will show a video of an animated creature reach another object, like you see here. This video will repeat for about 45 seconds.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two videos, the attention getter and the video of the animated creature, together form one trial. We’ll have a total of eight trials. We’ll ask you after that whether you and your child are up for another four trials, depending on how you two are feeling.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either case, the experiment should take somewhere between 7 and 10 minutes. [CLICK] </a:t>
            </a:r>
          </a:p>
          <a:p>
            <a:pPr rtl="0" latinLnBrk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latinLnBrk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course 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406959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248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 relative contributions predictive of other things.</a:t>
            </a:r>
          </a:p>
          <a:p>
            <a:endParaRPr lang="en-US" dirty="0"/>
          </a:p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30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  <a:p>
            <a:endParaRPr lang="en-US" dirty="0"/>
          </a:p>
          <a:p>
            <a:r>
              <a:rPr lang="en-US" dirty="0"/>
              <a:t>Is there no way to figure out whether the latent variable generating binary data is continuous or </a:t>
            </a:r>
            <a:r>
              <a:rPr lang="en-US" dirty="0" err="1"/>
              <a:t>thresholded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Separate question: is the looking that happened until </a:t>
            </a:r>
            <a:r>
              <a:rPr lang="en-US" dirty="0" err="1"/>
              <a:t>lookaway</a:t>
            </a:r>
            <a:r>
              <a:rPr lang="en-US" dirty="0"/>
              <a:t> criterion predictive of what happened after the criterion was reached? Can check this in 60 sec test trial from MCS 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99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0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rotating or pulsing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45 second trial, 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about 10-14 trials. We’ll ask you after that whether you and your child are up for another two trials, depending on how you two are feeling.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either case, the experiment should take somewhere between 7 and 10 minutes.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211571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pulsating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60 second trial, 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10 trials. [CLICK] and the experiment should take somewhere between 5 </a:t>
            </a:r>
            <a:r>
              <a:rPr lang="en-US"/>
              <a:t>and 7 </a:t>
            </a:r>
            <a:r>
              <a:rPr lang="en-US" dirty="0"/>
              <a:t>minutes.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letter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923883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</a:t>
            </a:r>
            <a:r>
              <a:rPr lang="en-US" dirty="0" err="1"/>
              <a:t>shari</a:t>
            </a:r>
            <a:r>
              <a:rPr lang="en-US" dirty="0"/>
              <a:t> about if she counts up LT until </a:t>
            </a:r>
            <a:r>
              <a:rPr lang="en-US" dirty="0" err="1"/>
              <a:t>crierion</a:t>
            </a:r>
            <a:r>
              <a:rPr lang="en-US" dirty="0"/>
              <a:t> or take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17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94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72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94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6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6D73-FB4C-9747-899D-4E656620A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3524C-AFC3-F749-BAB8-DC92F4C36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8AAC2-7F5E-4A4D-8B37-50022359A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AD388-7E8C-F048-AE65-3A50699C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0D8FB-5733-C348-961C-19C1B25D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3763-D0D5-C845-AFAC-1D5DBF90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DC50-4E58-0A42-8272-6D40F1C5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4B42-31F9-A54F-99F4-E8207B39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6C6DF-5D1C-EF47-B2D2-CDBBE5D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F5C98-7BD4-744B-915A-442FE0F7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11A779-FBC6-E349-ACEF-FD132308B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87837-B624-D44F-930F-6C0023C0D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058-2945-3840-9D22-16CDA8EA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DF26C-1298-E04D-B927-F200171F8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60DFE-F845-5241-988A-FA79BEC7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4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35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E21B-2A85-F648-8404-861D2FBD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BB7A3-84B8-9F42-BF20-08CF35213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0D8EF-3C9D-0A48-9F83-37B8B253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88FEC-4242-0646-9778-B05E49006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5758B-CBFE-6D46-B583-EABA3967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E802-EBD0-5C4E-86CC-CE02583EE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F7961-43B3-6140-9AB6-F3F518E9E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DE238-CC92-4E4B-9247-6C87E1E54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A3008-F178-C748-8A5C-D28706E2E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EE643-C0BC-AA46-8964-62F2556E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6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C2AA-AF37-5E4F-AC98-044C2745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6B3B-4EA3-4044-8472-B036BF2A7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2B026-597F-F442-B623-7517507E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21AD0-358A-AE46-90BF-9986F032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DF9CE-A9D1-B947-9D8F-EB7658494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AFFF9-D6A1-FF42-9A63-7E842392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BFD3-16A6-AE42-8DD6-37ECC207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1064B-0096-8640-BC9C-B1B05F757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86236-639F-1E49-9599-3DE9C3AE2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A64C2-2C3F-D84F-B49B-1AC885A672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F38F7-2103-A94A-BE5B-5D588B9D6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873EB-EE01-2C45-A179-67E5FA22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C3E02-8EC3-2944-A6A6-D2D03050A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029003-AE7C-DA48-BF6A-B81911AA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7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56BC0-AF2D-374C-B94F-10702816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F8F5-2332-904E-B51F-190EFD6B7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4FF77-81D7-3040-874F-0B1D3EE8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EC5A1C-3079-C440-B326-D973FAF8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8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07CEC-3CC7-E744-90A6-FC039E5B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0AD89-6445-D54B-B8CC-CE12E16BB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7E4C-8C01-F74C-80D2-F0A848AF7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7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A4954-7367-574D-9EE8-D9120611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EB589-E2B5-A742-BB0D-A861EE9C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29F8A-B4D8-EE43-BF15-5E44588FF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39C3-A46D-1544-847D-C844296C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25CD9-89A1-954E-B356-56262DCE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7969E-5F14-434C-9CA3-1E04A6AD3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F9FC-4BBA-5D43-A3B8-AAA24382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ABBBB-32EC-C742-9944-BF2187F65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C5662-7FC6-9C4A-81BB-7169147E8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E416-C966-9544-B96A-84AE02B0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DA87-DC6B-4C4A-BAC1-C2F6ACF6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C0440-80F7-7344-91FB-6FD9F02E2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8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04AF5-2B82-4741-A078-629B51C8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26174-9D50-D741-84B5-DE95581A1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E1E94-8F45-134F-B76E-C25E44B8C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F5923-6164-5442-8A2C-F34D0A5C6E5C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B1235-29F4-844C-A120-D7F599BC5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8042E-27EC-084F-9F89-FCAFCF8D5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23.xml"/><Relationship Id="rId3" Type="http://schemas.openxmlformats.org/officeDocument/2006/relationships/customXml" Target="../ink/ink18.xml"/><Relationship Id="rId7" Type="http://schemas.openxmlformats.org/officeDocument/2006/relationships/customXml" Target="../ink/ink20.xml"/><Relationship Id="rId12" Type="http://schemas.openxmlformats.org/officeDocument/2006/relationships/image" Target="../media/image140.png"/><Relationship Id="rId17" Type="http://schemas.openxmlformats.org/officeDocument/2006/relationships/customXml" Target="../ink/ink25.xm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6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22.xml"/><Relationship Id="rId5" Type="http://schemas.openxmlformats.org/officeDocument/2006/relationships/customXml" Target="../ink/ink19.xml"/><Relationship Id="rId15" Type="http://schemas.openxmlformats.org/officeDocument/2006/relationships/customXml" Target="../ink/ink24.xml"/><Relationship Id="rId10" Type="http://schemas.openxmlformats.org/officeDocument/2006/relationships/image" Target="../media/image130.png"/><Relationship Id="rId4" Type="http://schemas.openxmlformats.org/officeDocument/2006/relationships/image" Target="../media/image100.png"/><Relationship Id="rId9" Type="http://schemas.openxmlformats.org/officeDocument/2006/relationships/customXml" Target="../ink/ink21.xml"/><Relationship Id="rId14" Type="http://schemas.openxmlformats.org/officeDocument/2006/relationships/image" Target="../media/image15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image" Target="../media/image3.svg"/><Relationship Id="rId18" Type="http://schemas.openxmlformats.org/officeDocument/2006/relationships/customXml" Target="../ink/ink3.xml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2.png"/><Relationship Id="rId17" Type="http://schemas.openxmlformats.org/officeDocument/2006/relationships/image" Target="../media/image9.png"/><Relationship Id="rId2" Type="http://schemas.openxmlformats.org/officeDocument/2006/relationships/video" Target="../media/media1.mp4"/><Relationship Id="rId16" Type="http://schemas.openxmlformats.org/officeDocument/2006/relationships/image" Target="../media/image8.png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7.svg"/><Relationship Id="rId10" Type="http://schemas.openxmlformats.org/officeDocument/2006/relationships/customXml" Target="../ink/ink2.xml"/><Relationship Id="rId19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4.png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3.svg"/><Relationship Id="rId18" Type="http://schemas.openxmlformats.org/officeDocument/2006/relationships/customXml" Target="../ink/ink6.xml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2.png"/><Relationship Id="rId17" Type="http://schemas.openxmlformats.org/officeDocument/2006/relationships/image" Target="../media/image9.png"/><Relationship Id="rId2" Type="http://schemas.openxmlformats.org/officeDocument/2006/relationships/video" Target="../media/media1.mp4"/><Relationship Id="rId16" Type="http://schemas.openxmlformats.org/officeDocument/2006/relationships/image" Target="../media/image8.png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7.svg"/><Relationship Id="rId10" Type="http://schemas.openxmlformats.org/officeDocument/2006/relationships/customXml" Target="../ink/ink5.xml"/><Relationship Id="rId19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4.png"/><Relationship Id="rId1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svg"/><Relationship Id="rId18" Type="http://schemas.openxmlformats.org/officeDocument/2006/relationships/image" Target="../media/image12.png"/><Relationship Id="rId3" Type="http://schemas.openxmlformats.org/officeDocument/2006/relationships/slideLayout" Target="../slideLayouts/slideLayout12.xml"/><Relationship Id="rId12" Type="http://schemas.openxmlformats.org/officeDocument/2006/relationships/image" Target="../media/image2.png"/><Relationship Id="rId17" Type="http://schemas.openxmlformats.org/officeDocument/2006/relationships/image" Target="../media/image11.png"/><Relationship Id="rId2" Type="http://schemas.openxmlformats.org/officeDocument/2006/relationships/video" Target="../media/media3.mov"/><Relationship Id="rId16" Type="http://schemas.openxmlformats.org/officeDocument/2006/relationships/customXml" Target="../ink/ink9.xml"/><Relationship Id="rId1" Type="http://schemas.microsoft.com/office/2007/relationships/media" Target="../media/media3.mov"/><Relationship Id="rId6" Type="http://schemas.openxmlformats.org/officeDocument/2006/relationships/customXml" Target="../ink/ink7.xml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5" Type="http://schemas.openxmlformats.org/officeDocument/2006/relationships/image" Target="../media/image7.svg"/><Relationship Id="rId10" Type="http://schemas.openxmlformats.org/officeDocument/2006/relationships/customXml" Target="../ink/ink8.xml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4.png"/><Relationship Id="rId1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5.mp4"/><Relationship Id="rId7" Type="http://schemas.openxmlformats.org/officeDocument/2006/relationships/image" Target="../media/image1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5.mp4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15.xml"/><Relationship Id="rId3" Type="http://schemas.openxmlformats.org/officeDocument/2006/relationships/customXml" Target="../ink/ink10.xml"/><Relationship Id="rId7" Type="http://schemas.openxmlformats.org/officeDocument/2006/relationships/customXml" Target="../ink/ink12.xml"/><Relationship Id="rId12" Type="http://schemas.openxmlformats.org/officeDocument/2006/relationships/image" Target="../media/image140.png"/><Relationship Id="rId17" Type="http://schemas.openxmlformats.org/officeDocument/2006/relationships/customXml" Target="../ink/ink17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6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14.xml"/><Relationship Id="rId5" Type="http://schemas.openxmlformats.org/officeDocument/2006/relationships/customXml" Target="../ink/ink11.xml"/><Relationship Id="rId15" Type="http://schemas.openxmlformats.org/officeDocument/2006/relationships/customXml" Target="../ink/ink16.xml"/><Relationship Id="rId10" Type="http://schemas.openxmlformats.org/officeDocument/2006/relationships/image" Target="../media/image130.png"/><Relationship Id="rId4" Type="http://schemas.openxmlformats.org/officeDocument/2006/relationships/image" Target="../media/image100.png"/><Relationship Id="rId9" Type="http://schemas.openxmlformats.org/officeDocument/2006/relationships/customXml" Target="../ink/ink13.xml"/><Relationship Id="rId14" Type="http://schemas.openxmlformats.org/officeDocument/2006/relationships/image" Target="../media/image1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06F5-BD71-524F-9A36-882275D7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7CB0D-5D5F-634B-8EC1-55841A8B9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98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BD1806-B823-D843-9AE8-0FB02D5816C9}"/>
              </a:ext>
            </a:extLst>
          </p:cNvPr>
          <p:cNvSpPr/>
          <p:nvPr/>
        </p:nvSpPr>
        <p:spPr>
          <a:xfrm>
            <a:off x="1858116" y="1602497"/>
            <a:ext cx="1413963" cy="127488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95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05027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10B8CDE-C749-5045-B122-ED4B78C455F1}"/>
              </a:ext>
            </a:extLst>
          </p:cNvPr>
          <p:cNvCxnSpPr/>
          <p:nvPr/>
        </p:nvCxnSpPr>
        <p:spPr>
          <a:xfrm>
            <a:off x="563526" y="5837274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5FFA80-1C84-D340-98E3-49519032A45F}"/>
              </a:ext>
            </a:extLst>
          </p:cNvPr>
          <p:cNvCxnSpPr/>
          <p:nvPr/>
        </p:nvCxnSpPr>
        <p:spPr>
          <a:xfrm>
            <a:off x="3926514" y="5878852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C7B43E2-0180-6540-A058-25F5AE566381}"/>
              </a:ext>
            </a:extLst>
          </p:cNvPr>
          <p:cNvCxnSpPr/>
          <p:nvPr/>
        </p:nvCxnSpPr>
        <p:spPr>
          <a:xfrm>
            <a:off x="5580961" y="6237766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/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blipFill>
                <a:blip r:embed="rId3"/>
                <a:stretch>
                  <a:fillRect l="-21739" r="-4348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/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blipFill>
                <a:blip r:embed="rId4"/>
                <a:stretch>
                  <a:fillRect l="-16667" r="-4167" b="-2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/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6667" r="-4167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275;p39">
            <a:extLst>
              <a:ext uri="{FF2B5EF4-FFF2-40B4-BE49-F238E27FC236}">
                <a16:creationId xmlns:a16="http://schemas.microsoft.com/office/drawing/2014/main" id="{6E99C9E2-4D82-0246-AF31-0A5DB5CA9E66}"/>
              </a:ext>
            </a:extLst>
          </p:cNvPr>
          <p:cNvSpPr/>
          <p:nvPr/>
        </p:nvSpPr>
        <p:spPr>
          <a:xfrm>
            <a:off x="748645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35288-4E2A-194D-BC24-535DA41ADA3C}"/>
              </a:ext>
            </a:extLst>
          </p:cNvPr>
          <p:cNvSpPr txBox="1"/>
          <p:nvPr/>
        </p:nvSpPr>
        <p:spPr>
          <a:xfrm>
            <a:off x="213450" y="5967770"/>
            <a:ext cx="102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Max.60s</a:t>
            </a:r>
          </a:p>
        </p:txBody>
      </p:sp>
    </p:spTree>
    <p:extLst>
      <p:ext uri="{BB962C8B-B14F-4D97-AF65-F5344CB8AC3E}">
        <p14:creationId xmlns:p14="http://schemas.microsoft.com/office/powerpoint/2010/main" val="1341769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E3241A21-0330-CA49-A934-984271164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650" y="3429000"/>
            <a:ext cx="4113350" cy="2625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416A3-5B23-2A4E-AA57-8CD206C512B9}"/>
              </a:ext>
            </a:extLst>
          </p:cNvPr>
          <p:cNvSpPr txBox="1"/>
          <p:nvPr/>
        </p:nvSpPr>
        <p:spPr>
          <a:xfrm>
            <a:off x="8551210" y="6100001"/>
            <a:ext cx="2399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Ashmead &amp; Davis, 1996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6683C6-B85C-E344-8CAD-7C0C4F17FF73}"/>
              </a:ext>
            </a:extLst>
          </p:cNvPr>
          <p:cNvSpPr/>
          <p:nvPr/>
        </p:nvSpPr>
        <p:spPr>
          <a:xfrm>
            <a:off x="7875924" y="2866099"/>
            <a:ext cx="3749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“Measuring Habituation in Infants: An Approach Using Regression Analysis”</a:t>
            </a:r>
          </a:p>
        </p:txBody>
      </p:sp>
    </p:spTree>
    <p:extLst>
      <p:ext uri="{BB962C8B-B14F-4D97-AF65-F5344CB8AC3E}">
        <p14:creationId xmlns:p14="http://schemas.microsoft.com/office/powerpoint/2010/main" val="211168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FD2E7E-0132-604A-977F-45E798D88761}"/>
              </a:ext>
            </a:extLst>
          </p:cNvPr>
          <p:cNvSpPr txBox="1"/>
          <p:nvPr/>
        </p:nvSpPr>
        <p:spPr>
          <a:xfrm>
            <a:off x="7678700" y="2868163"/>
            <a:ext cx="4114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How to pre-register analysis of non-habituated kids? (Oakes: exclude) – Decision: report how many kids didn’t habituate, do ‘multiverse’: when comparing effect sizes between block &amp; classic: check what happens when we exclude non-habituated kids and include </a:t>
            </a:r>
            <a:r>
              <a:rPr lang="en-US" sz="2400" dirty="0" err="1"/>
              <a:t>everbody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9745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6860-81F1-0748-9F1D-78D46D7E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61" y="401304"/>
            <a:ext cx="6413204" cy="1527470"/>
          </a:xfrm>
        </p:spPr>
        <p:txBody>
          <a:bodyPr>
            <a:normAutofit fontScale="90000"/>
          </a:bodyPr>
          <a:lstStyle/>
          <a:p>
            <a:r>
              <a:rPr lang="en-US" dirty="0"/>
              <a:t>1. Does infant looking generally follow Model 1 or 2?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</p:spTree>
    <p:extLst>
      <p:ext uri="{BB962C8B-B14F-4D97-AF65-F5344CB8AC3E}">
        <p14:creationId xmlns:p14="http://schemas.microsoft.com/office/powerpoint/2010/main" val="1308037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934077-FD89-9842-B457-FE72814A9519}"/>
              </a:ext>
            </a:extLst>
          </p:cNvPr>
          <p:cNvSpPr txBox="1">
            <a:spLocks/>
          </p:cNvSpPr>
          <p:nvPr/>
        </p:nvSpPr>
        <p:spPr>
          <a:xfrm>
            <a:off x="3001925" y="448488"/>
            <a:ext cx="6188149" cy="15274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2. Are there individual differences in relative contributions of Model 1 vs 2?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4898F-9D01-4146-8347-BE0FEE4089D7}"/>
              </a:ext>
            </a:extLst>
          </p:cNvPr>
          <p:cNvSpPr txBox="1"/>
          <p:nvPr/>
        </p:nvSpPr>
        <p:spPr>
          <a:xfrm>
            <a:off x="8814391" y="4318496"/>
            <a:ext cx="31330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Practical note: If we pursue this, will need to run non-infant controlled experiments?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88DAC-E461-0A48-8E2F-E23B20E9AD15}"/>
              </a:ext>
            </a:extLst>
          </p:cNvPr>
          <p:cNvSpPr txBox="1"/>
          <p:nvPr/>
        </p:nvSpPr>
        <p:spPr>
          <a:xfrm>
            <a:off x="926315" y="4318496"/>
            <a:ext cx="1390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”encoding”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D7953-A9CF-574D-BA47-66082CF13B4C}"/>
              </a:ext>
            </a:extLst>
          </p:cNvPr>
          <p:cNvSpPr txBox="1"/>
          <p:nvPr/>
        </p:nvSpPr>
        <p:spPr>
          <a:xfrm>
            <a:off x="354762" y="5489944"/>
            <a:ext cx="237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”failure to disengage” ?</a:t>
            </a:r>
          </a:p>
        </p:txBody>
      </p:sp>
    </p:spTree>
    <p:extLst>
      <p:ext uri="{BB962C8B-B14F-4D97-AF65-F5344CB8AC3E}">
        <p14:creationId xmlns:p14="http://schemas.microsoft.com/office/powerpoint/2010/main" val="423233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FB12-8922-334E-884C-2FDE3E21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262"/>
            <a:ext cx="10515600" cy="1325563"/>
          </a:xfrm>
        </p:spPr>
        <p:txBody>
          <a:bodyPr/>
          <a:lstStyle/>
          <a:p>
            <a:r>
              <a:rPr lang="en-US" dirty="0" err="1"/>
              <a:t>Pokebaby</a:t>
            </a:r>
            <a:r>
              <a:rPr lang="en-US" dirty="0"/>
              <a:t>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B1CC-7D97-D14E-8A7E-D2A2F1F5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66" y="1435506"/>
            <a:ext cx="11844668" cy="49260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From our last discussion: “babies don’t really compute EIG, we are just doing a rational analysis”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“babies act rationally if what they’re trying to do is maximize EIG about a concept”.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throws me off: Once we introduce computational limitations - in our case it’s noisy sampling, we might be mistaking </a:t>
            </a:r>
            <a:r>
              <a:rPr lang="en-US" b="1" dirty="0"/>
              <a:t>rational behavior given noisy sampling</a:t>
            </a:r>
            <a:r>
              <a:rPr lang="en-US" dirty="0"/>
              <a:t> for </a:t>
            </a:r>
            <a:r>
              <a:rPr lang="en-US" b="1" dirty="0"/>
              <a:t>irrational behavior.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other words: our noise parameter might absorb deviations from EIG maximization.</a:t>
            </a:r>
          </a:p>
        </p:txBody>
      </p:sp>
    </p:spTree>
    <p:extLst>
      <p:ext uri="{BB962C8B-B14F-4D97-AF65-F5344CB8AC3E}">
        <p14:creationId xmlns:p14="http://schemas.microsoft.com/office/powerpoint/2010/main" val="4575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FA4CF-3D0B-E14B-BACC-AB2FCF5D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about lab </a:t>
            </a:r>
            <a:r>
              <a:rPr lang="en-US" dirty="0" err="1"/>
              <a:t>github</a:t>
            </a:r>
            <a:r>
              <a:rPr lang="en-US" dirty="0"/>
              <a:t>/repository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76DF9-2ED6-E34D-9D6E-F1953B27C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about processes to make shelved or ”failed” projects available to lab members.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Common lab doc with past + present projects with links to project files, and some internal or public write-up of what happened, especially if it wasn’t published.</a:t>
            </a:r>
          </a:p>
        </p:txBody>
      </p:sp>
    </p:spTree>
    <p:extLst>
      <p:ext uri="{BB962C8B-B14F-4D97-AF65-F5344CB8AC3E}">
        <p14:creationId xmlns:p14="http://schemas.microsoft.com/office/powerpoint/2010/main" val="2352333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FD1F-46E9-B24D-BB43-AA7F0F712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Session A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AEC422-2692-0941-AC50-541B31BFCB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3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6862" y="1764814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8648751" y="3523323"/>
            <a:ext cx="243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45 seconds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10004281" y="1128287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10486573" y="851379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4106" y="1693765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873202" y="1346948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93571" y="3423137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801448" y="4984024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141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8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7 - 10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7339048" y="600270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(+ 4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  <p:pic>
        <p:nvPicPr>
          <p:cNvPr id="11" name="fam_attngetter" descr="fam_attngetter">
            <a:hlinkClick r:id="" action="ppaction://media"/>
            <a:extLst>
              <a:ext uri="{FF2B5EF4-FFF2-40B4-BE49-F238E27FC236}">
                <a16:creationId xmlns:a16="http://schemas.microsoft.com/office/drawing/2014/main" id="{7ADD8DC1-DA28-D544-AD6F-3D7FBBE8E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1028" y="1885655"/>
            <a:ext cx="1935535" cy="1451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9C0B1E-9747-6147-9C43-730E903CCE3E}"/>
              </a:ext>
            </a:extLst>
          </p:cNvPr>
          <p:cNvSpPr txBox="1"/>
          <p:nvPr/>
        </p:nvSpPr>
        <p:spPr>
          <a:xfrm>
            <a:off x="3298076" y="2453491"/>
            <a:ext cx="611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</a:t>
            </a:r>
          </a:p>
        </p:txBody>
      </p:sp>
      <p:pic>
        <p:nvPicPr>
          <p:cNvPr id="13" name="test_attngetter" descr="test_attngetter">
            <a:hlinkClick r:id="" action="ppaction://media"/>
            <a:extLst>
              <a:ext uri="{FF2B5EF4-FFF2-40B4-BE49-F238E27FC236}">
                <a16:creationId xmlns:a16="http://schemas.microsoft.com/office/drawing/2014/main" id="{A9924588-A1AB-184B-A71B-1C449FAA569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l="13376" r="13716"/>
          <a:stretch/>
        </p:blipFill>
        <p:spPr>
          <a:xfrm>
            <a:off x="3993906" y="1891517"/>
            <a:ext cx="1935535" cy="1493280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>
              <a:off x="836390" y="4374672"/>
              <a:ext cx="10343520" cy="4906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7750" y="4365672"/>
                <a:ext cx="10361160" cy="50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03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7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6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FD1F-46E9-B24D-BB43-AA7F0F712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Session B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AEC422-2692-0941-AC50-541B31BFCB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0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6862" y="1764814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8627670" y="3403643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45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10004281" y="1128287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10486573" y="851379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4106" y="1693765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873202" y="1346948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93571" y="3423137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801448" y="4984024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245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about 10-14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7 - 10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8391145" y="600270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(+ 2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  <p:pic>
        <p:nvPicPr>
          <p:cNvPr id="11" name="fam_attngetter" descr="fam_attngetter">
            <a:hlinkClick r:id="" action="ppaction://media"/>
            <a:extLst>
              <a:ext uri="{FF2B5EF4-FFF2-40B4-BE49-F238E27FC236}">
                <a16:creationId xmlns:a16="http://schemas.microsoft.com/office/drawing/2014/main" id="{7ADD8DC1-DA28-D544-AD6F-3D7FBBE8E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1028" y="1885655"/>
            <a:ext cx="1935535" cy="1451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9C0B1E-9747-6147-9C43-730E903CCE3E}"/>
              </a:ext>
            </a:extLst>
          </p:cNvPr>
          <p:cNvSpPr txBox="1"/>
          <p:nvPr/>
        </p:nvSpPr>
        <p:spPr>
          <a:xfrm>
            <a:off x="3298076" y="2453491"/>
            <a:ext cx="611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</a:t>
            </a:r>
          </a:p>
        </p:txBody>
      </p:sp>
      <p:pic>
        <p:nvPicPr>
          <p:cNvPr id="13" name="test_attngetter" descr="test_attngetter">
            <a:hlinkClick r:id="" action="ppaction://media"/>
            <a:extLst>
              <a:ext uri="{FF2B5EF4-FFF2-40B4-BE49-F238E27FC236}">
                <a16:creationId xmlns:a16="http://schemas.microsoft.com/office/drawing/2014/main" id="{A9924588-A1AB-184B-A71B-1C449FAA569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l="13376" r="13716"/>
          <a:stretch/>
        </p:blipFill>
        <p:spPr>
          <a:xfrm>
            <a:off x="3993906" y="1891517"/>
            <a:ext cx="1935535" cy="1493280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>
              <a:off x="836390" y="4374672"/>
              <a:ext cx="10343520" cy="4906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7750" y="4365672"/>
                <a:ext cx="10361160" cy="50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03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7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6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FD1F-46E9-B24D-BB43-AA7F0F712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Lookit</a:t>
            </a:r>
            <a:r>
              <a:rPr lang="en-US" dirty="0"/>
              <a:t> replication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AEC422-2692-0941-AC50-541B31BFCB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90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42602" y="1720298"/>
            <a:ext cx="2174783" cy="15380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7053410" y="3359039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60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8430021" y="1083683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9172123" y="933701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69846" y="1649161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3680489" y="1303813"/>
            <a:ext cx="18447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519311" y="3378533"/>
            <a:ext cx="555180" cy="563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801448" y="4783992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558826" y="5521337"/>
            <a:ext cx="0" cy="481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5801448" y="6007245"/>
            <a:ext cx="1533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10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5745048" y="6395570"/>
            <a:ext cx="1812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5 - 7 minutes *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14:cNvPr>
              <p14:cNvContentPartPr/>
              <p14:nvPr/>
            </p14:nvContentPartPr>
            <p14:xfrm>
              <a:off x="2954828" y="4258173"/>
              <a:ext cx="6461950" cy="4906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07B2A5-952F-134D-9DA4-F367FFF87FD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45828" y="4249180"/>
                <a:ext cx="6479590" cy="508307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Screen Recording 2022-02-10 at 3.25.54 PM" descr="Screen Recording 2022-02-10 at 3.25.54 PM">
            <a:hlinkClick r:id="" action="ppaction://media"/>
            <a:extLst>
              <a:ext uri="{FF2B5EF4-FFF2-40B4-BE49-F238E27FC236}">
                <a16:creationId xmlns:a16="http://schemas.microsoft.com/office/drawing/2014/main" id="{4F4CE952-36B8-9B4E-901A-468C65093C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3680489" y="1738539"/>
            <a:ext cx="1736382" cy="150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7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19D7-2D24-7840-A8A5-02FA1A34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Parent control instructions</a:t>
            </a:r>
          </a:p>
        </p:txBody>
      </p:sp>
      <p:pic>
        <p:nvPicPr>
          <p:cNvPr id="4" name="parent-control-prac-front" descr="parent-control-prac-front">
            <a:hlinkClick r:id="" action="ppaction://media"/>
            <a:extLst>
              <a:ext uri="{FF2B5EF4-FFF2-40B4-BE49-F238E27FC236}">
                <a16:creationId xmlns:a16="http://schemas.microsoft.com/office/drawing/2014/main" id="{68BFC15C-E7D8-D149-8B5A-F3574165F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4271" y="1685490"/>
            <a:ext cx="5623037" cy="3162958"/>
          </a:xfrm>
          <a:prstGeom prst="rect">
            <a:avLst/>
          </a:prstGeom>
        </p:spPr>
      </p:pic>
      <p:pic>
        <p:nvPicPr>
          <p:cNvPr id="5" name="parent-control-practice-back" descr="parent-control-practice-back">
            <a:hlinkClick r:id="" action="ppaction://media"/>
            <a:extLst>
              <a:ext uri="{FF2B5EF4-FFF2-40B4-BE49-F238E27FC236}">
                <a16:creationId xmlns:a16="http://schemas.microsoft.com/office/drawing/2014/main" id="{CC327D1B-08A1-4545-9A6A-0F010A6F6F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47216" y="1685491"/>
            <a:ext cx="5623037" cy="316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9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</p:spTree>
    <p:extLst>
      <p:ext uri="{BB962C8B-B14F-4D97-AF65-F5344CB8AC3E}">
        <p14:creationId xmlns:p14="http://schemas.microsoft.com/office/powerpoint/2010/main" val="2964234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3958</TotalTime>
  <Words>1610</Words>
  <Application>Microsoft Macintosh PowerPoint</Application>
  <PresentationFormat>Widescreen</PresentationFormat>
  <Paragraphs>246</Paragraphs>
  <Slides>18</Slides>
  <Notes>13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Plan</vt:lpstr>
      <vt:lpstr>Session A overview</vt:lpstr>
      <vt:lpstr>PowerPoint Presentation</vt:lpstr>
      <vt:lpstr>Session B overview</vt:lpstr>
      <vt:lpstr>PowerPoint Presentation</vt:lpstr>
      <vt:lpstr>Lookit replication</vt:lpstr>
      <vt:lpstr>PowerPoint Presentation</vt:lpstr>
      <vt:lpstr>Parent control instructions</vt:lpstr>
      <vt:lpstr>Compare to</vt:lpstr>
      <vt:lpstr>Compare to</vt:lpstr>
      <vt:lpstr>Compare to</vt:lpstr>
      <vt:lpstr>Compare to</vt:lpstr>
      <vt:lpstr>Compare to</vt:lpstr>
      <vt:lpstr>Compare to</vt:lpstr>
      <vt:lpstr>1. Does infant looking generally follow Model 1 or 2?</vt:lpstr>
      <vt:lpstr>PowerPoint Presentation</vt:lpstr>
      <vt:lpstr>Pokebaby thought</vt:lpstr>
      <vt:lpstr>Thoughts about lab github/repository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Gal Raz</dc:creator>
  <cp:lastModifiedBy>Gal Raz</cp:lastModifiedBy>
  <cp:revision>86</cp:revision>
  <dcterms:created xsi:type="dcterms:W3CDTF">2021-07-05T00:58:00Z</dcterms:created>
  <dcterms:modified xsi:type="dcterms:W3CDTF">2022-02-13T21:28:35Z</dcterms:modified>
</cp:coreProperties>
</file>

<file path=docProps/thumbnail.jpeg>
</file>